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72" r:id="rId13"/>
    <p:sldId id="267" r:id="rId14"/>
    <p:sldId id="268" r:id="rId15"/>
    <p:sldId id="269" r:id="rId16"/>
    <p:sldId id="273" r:id="rId17"/>
    <p:sldId id="279" r:id="rId18"/>
    <p:sldId id="277" r:id="rId19"/>
    <p:sldId id="278" r:id="rId20"/>
    <p:sldId id="280" r:id="rId21"/>
    <p:sldId id="274" r:id="rId22"/>
    <p:sldId id="275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3"/>
    <p:restoredTop sz="94695"/>
  </p:normalViewPr>
  <p:slideViewPr>
    <p:cSldViewPr snapToGrid="0">
      <p:cViewPr varScale="1">
        <p:scale>
          <a:sx n="68" d="100"/>
          <a:sy n="68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13:05:22.2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5047 6831,'-39'85,"-13"-14,6-35,-45 4,14-19,13-9,-7 0,-5 0,-4-2,-15-7,-4-3,28 4,-1 1,0-1,0-3,1-2,-2 1,-7 0,-1 1,-2-2,-6-2,-2-2,0-1,-1-3,-1-2,0 1,2 0,1-1,1-2,5-4,1-2,5 0,-15-1,5-2,-3-10,8 1,-9-6,17-9,33 11,-37-16,44 14,-2-4,-39-18,-2-4,35 8,-1-5,-13-4,-9-6,6 1,19 13,4 0,-2-2,-10-14,-2-3,1 0,6 3,2 1,-1-2,-6-11,-2-2,3 0,5 5,2 0,1 1,-1 7,0 0,5 1,5 4,3-1,5 3,2-14,2 0,-7-9,1 1,10 10,2-1,-7-13,1-2,6 5,-1-3,0 17,-1-4,2 1,5-1,3 1,-1 3,-8-17,2 2,10 18,3-3,0 2,-1-18,0 1,-1 0,2-2,2 14,2-3,0 4,3-9,0 3,-1-15,2 1,3 11,0 4,-6 19,1 3,7 1,4-1,6-15,4 2,1 17,1 2,-3-2,1 2,5 1,0 9,-5 18,14-12,3 1,-3 11,9-1,8-2,15-8,5 2,2 5,6 1,-8 3,5 0,-2 5,-14 9,-2 4,-2 1,26-2,-3 5,0 2,-5 4,-27 1,-4 3,47 9,-51 5,-1 3,39 19,-13-6,8 2,-18-11,3 1,2 1,10 4,2 1,1 2,10 4,2 0,-4 0,-13-6,-2 0,-2-1,0-1,-2 0,-2 1,15 12,-4 2,-4-2,-2 3,-6 3,-2 1,0-1,-2 1,-5-3,0 2,10 13,0 3,-6-7,-2 2,-18-10,0 2,-1 3,-2 1,-2 2,0 1,2 1,0 1,0 2,1 10,0 2,-2-1,-3-8,-1-2,2 3,9 17,1 5,-4-4,-13-22,-4-4,2 3,8 16,1 3,-4-2,-10-16,-3-1,-2 1,0 6,-2 2,0-2,7 19,-3 1,-10-19,-4 3,0-3,2 18,-2 2,-3-12,-1 5,-1-1,1-4,0 0,0-4,2 16,-4-3,-8 4,-3-4,5-18,-2-3,-7-5,-1 1,-1 25,-2 3,-4-11,-4-1,-5 11,-1-1,7-12,0 1,3-14,-2 3,2-3,-3 11,0 0,5-12,-1 2,1-2,-10 15,2-6,8-21,2-2,-3 7,1 0,1-6,0 0,-1 8,-2 0,-8-4,-3-2,5 2,-1-4,-28 11,21-21,1-5,-2-12,-43 27,2-19,24-9,-4 0,-16-2,-3-3,2 2,-4-2,14-7,-3-3,3 1,-14 5,0-2,-14-3,2-2,22 0,4-2,7-5,4 0,-24 0,-13-21,42 9,-18-21,-8-9,14 8,-4-3,-11-4,-9-6,2 1,14 6,1 0,-1-1,-13-3,-3-1,8 0,0-8,5-1,19 14,0-2,6 0,-2-6,4-4,-12-17,-2-8,16 18,-1-3,4-1,7 7,3-1,-3-4,-3-5,-4-5,1-2,5 3,4-6,4 3,-1-3,-8-12,-3-3,1-3,9 15,0-3,1 1,0 4,-1-1,1 4,-2-6,2 8,-2-7,-1-2,2 2,3 7,-1-9,3 6,0-5,-1 0,-1-5,1-1,4 3,0-9,4 2,1 2,1 13,2 3,2-4,1-19,2-5,1 3,0 16,0 2,2-1,4-6,4 0,-3 0,-2 4,-1 0,1 2,3 2,1 2,1 2,-1-18,0-2,-1 4,1-6,1 8,4 1,1 1,-2 3,-1-5,6 1,7 8,4 2,0 1,-5 6,0 2,1 0,2-4,2 1,-1 6,4 5,-2 2,-1-24,1-1,2 18,1-1,-3-21,0 1,1 23,0 7,6-25,1 38,5 3,32-32,-5 15,4-1,-14 7,1 2,17 0,-1 5,6-10,-28 32,2 3,33-2,4 0,-21 14,3 4,-8 2,4 2,2-1,6 0,0 0,0-1,1 0,4 3,-3 2,4 2,1 2,-2 2,18 3,-1 3,-2 1,-10 0,-1 2,-5 4,-7 6,-3 3,-7-1,0 0,-7 2,-2 6,-2 3,1 5,-1 2,-5-2,0 5,-2 4,2 6,1-1,-3-9,1-2,2 6,5 14,2 8,2 1,-3-5,3-4,-2-5,3 7,-7-5,3 6,0 2,-1-1,-6-6,4 7,-6-6,1 3,6 16,0 4,-7-6,-3 3,-7-1,-10-14,-1 3,-1-4,2 2,0 2,0 9,0 9,-4-6,-6-2,-2-1,4-13,3 4,-4 0,-7 4,-5 0,1-2,6 15,0 1,-5-10,-2 5,1-3,0-13,1-3,-2-1,-4 29,-2 0,3-25,0 2,-4-2,-4-7,-3-2,2 1,2 0,2 0,-2 0,-5 3,-3 1,0-3,-7 22,-3-1,8-23,-3 0,-1-1,-7 3,-1 0,0-3,-9 18,2-2,-1 8,-1-4,7-22,1-1,7 8,2-3,-18 19,20-22,17-38,6-14,0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13:05:23.2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3280,'47'-63,"1"0,-6 4,2-3,1-1,-1-1,0 0,2-3,-6 5,2-2,0 0,-1 1,9-13,-1 2,0 0,-1 5,0 1,1-2,4-8,2-2,1 3,-3 11,0 2,3 0,8-12,2-1,-1 3,-6 12,0 3,0 2,-2 4,0 1,-1 2,-5 4,0 0,-3 3,10-9,-1 0,9-7,-2 0,-14 10,-1 2,5-3,2 1,8-2,-2 0,-11 2,1 1,19-6,0 2,-23 15,-3 2,32-26,-29 35,-30 5,-2 8,-4-4,-1 6,0 4,5-3,-3 9,3-4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13:05:24.2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0,'56'0,"14"0,11 0,-13 7,2-6,4-1,-20 3,2 1,8-4,8 0,-1 0,25 0,6 0,-27 0,6 0,1 0,-4 0,8 0,-4 0,3 0,-7 0,3 0,0 0,-4 0,4 0,-4 0,-3 0,20 0,-7 0,-19 0,-10 0,3 0,-45 0,-5-5,6 3,5 12,1 30,3 20,-13-13,-4 4,-3 6,0 4,6 15,-2 4,-6 15,-4 4,0-28,-1 1,1 0,0 6,1 0,-5-2,-7-9,-3-2,2 1,6 9,1 1,-2-3,-12 16,-1 3,9-7,3 5,-3-4,-2-16,-2-3,3 3,4 17,3 3,-2-5,-12 7,2-3,9-1,2-3,0-15,-2-5,-3-12,2-4,7 22,-7-13,9-38,0 6,0-15,0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13:05:25.7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4783,'35'-90,"-21"36,0-4,10-9,-1-5,-8 1,-1-6,2 1,5 7,4 1,-2-2,-4-6,0-2,3 0,8-4,5 0,-3 6,1-1,2 1,10-7,6-8,-3 9,-7 14,1 0,-4 7,4-7,0-1,-5 7,5-15,-1 1,0-2,3-5,0 0,-5 9,-1 0,0 4,-4 9,0 3,-1 1,12-23,-1 6,-11 22,0 5,30-28,-28 24,4-4,22-10,5 0,-5 4,3-1,-10 15,4-1,-1 1,-5 1,0-1,-2 4,17-5,-3 0,-4-8,-5 0,-19 16,-2 2,4-1,-2 0,16-31,-6 17,16-22,1 3,-29 32,1 1,3-1,0 4,15-11,-17 11,4 9,-20 14,12-12,-9 12,-5-3,-7 10,-6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13:05:26.6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1 638,'76'-18,"-10"7,5-1,6-5,7-2,1-1,8-1,-1 1,-5 3,0 1,1-2,7-5,1-2,-5 2,-22 8,-4 1,-1 1,33-8,-4-2,-21-1,-5 1,-15 11,-2 1,7-6,-4 1,-1 0,2 0,2-1,12-13,-20 12,2 1,31-12,-32 17,-1 2,12-7,0 10,-49 14,3 36,-12-4,3 13,-1 6,-4 31,0 0,0 7,1-14,-2 1,-4 13,-1 2,5-29,1 1,-2-3,-9 16,-1-1,4 14,1-3,1-31,-2-1,-4 21,0 0,5-18,-1-1,-4 7,0 0,5-12,0-2,-13 41,9-11,5-28,-1-2,-7 3,12 32,-8-62,9 10,-4-29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13:05:29.5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3141 6033,'-41'47,"-38"8,27-30,-6-3,-26 0,-9-1,17-2,-2-1,-1-1,6-6,1-2,-2-1,-9-1,-1-2,6 0,1 2,6-2,6-5,8 0,8 0,17-13,-3-3,-42-32,33 16,-2-3,-15-8,-3-4,-3-10,0-5,-1-5,1-2,21 19,-1-1,1-2,-1-6,0-3,0 0,-1 1,0-1,2-1,0-5,1-2,3 4,-6-8,1 0,9 12,1-3,4 2,4-8,2-3,-1 1,-1-6,2-1,5 2,2-1,4 0,4 0,2 0,-1 1,-7 1,-1 2,4-1,11 0,5 0,-4 0,-8 3,-4 1,3-3,8-12,5-3,-1 2,-1 8,1 1,1 1,2 0,2 0,3 2,9-22,5 2,-3 0,4 2,7 13,4 2,4-10,6 0,-5 28,4 0,2 2,0 6,3 1,2-2,0 1,2-4,2 1,1 2,14-10,1 3,2 0,3-2,2 1,0 0,-17 12,0 0,0 2,2 5,17-3,2 7,-4-2,-12-2,-3-1,3 4,13 4,4 3,-6 2,8-9,-3 2,-17 13,1 1,0 1,22-11,-1 2,0 10,0 3,-6-1,0 2,6 9,1 3,0-1,-1 2,-8 3,4 4,-3 4,5 4,-6 2,1 5,-2 4,-9-1,3 3,-8 1,-9 2,-6 5,6 14,0 4,7-3,-1 2,-6 8,-1 3,12 10,4 8,-23-15,3 7,-1 2,-3-4,1 5,-3-2,2 4,1 4,4 5,-3 0,-6-9,2 9,-4-2,-6-9,0 3,-4-3,1 11,-1 3,4 3,3 7,-4-2,-10-19,-2-2,-2 2,0 7,-3 2,0-1,-1-6,0-2,-4 1,-6-5,-5 0,2 2,3 8,1 3,-1-1,-4-4,0-1,0 1,0 9,1 2,-2-2,-3-9,-1-1,1 1,3 9,2 2,-5-2,-7-8,-4-1,2-2,6 23,-3-2,-5-29,-4 0,0-4,0 7,-2-1,-10 15,-3 1,2 0,-4-1,-11-3,0-2,12 0,0-4,-5-19,-2-2,4 12,-1-3,0-21,-3 0,-16 21,-2 0,12-21,-3-3,-20 12,0-2,22-19,1-3,-19 9,-2-1,9-7,2-2,5-4,0 0,-12 1,-2-1,6-1,4-2,-23 0,18-2,-1-3,-30-9,9 5,-5 0,15-5,0-1,-12 2,3 0,22-2,3-2,7-2,0-4,-46-16,15-4,34-3,-1-4,-12-8,-2-2,-1-5,-1-2,-8-7,0-1,7 2,2 0,5 3,3-2,10-2,3-4,-8-6,5-3,18 5,2-2,-14-14,2-2,10 2,4-3,2-14,2-6,6 25,-1-3,3-1,1-4,1-2,1 0,-1-5,0-1,0 2,0 5,0 0,0-1,2 10,0-2,0 1,2 4,0 1,1 3,-1-4,-1-7,-1-7,0 1,3 10,2-6,3 2,-2-14,1-8,3 8,3 7,6 2,4-1,6-7,-1 8,-1 7,2 2,0 5,3-4,0 2,8-17,0 1,-8 21,0-1,0 0,-1-3,1 0,1 2,13-19,1 3,2-5,1 3,-3 14,1 1,11-9,4 1,-4 14,3 3,4 2,3 3,2 3,3 5,-5 10,1 5,4 3,3 4,15 0,5 3,-24 9,1 3,2-1,8-1,2 0,-1 3,-4 5,-1 3,-2-1,30-8,-6 1,-22 11,-4-1,-9-4,-4 1,26 14,0 11,-17 7,-13 4,-2 11,-19-6,7 13,5 8,-6-3,2 4,1-6,3 3,0 4,7 10,0 5,0-2,1-1,0-1,-1 0,-4-2,-2-1,-1 1,2 3,0 0,-6-3,-2 5,-4-2,10 17,-4 1,-15-10,-5-2,1-7,-2-1,-9 8,-2-2,5-14,-1 1,-9 13,1 1,9-6,0-1,-9 0,-1 2,4 11,1 4,-5 11,-2 0,1-14,0 3,0 2,0 7,0-8,0-8,0-2,0 7,0 6,0-6,0 0,0-4,0 7,0-1,0-7,0-6,0 16,0-16,0-3,0 3,-4-15,-1-2,3-6,-7-3,9-29,0 0,-5-2,-2-5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9T13:05:32.1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3CD8D-4428-FC0D-C57F-C3A02023E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CD21DB-B981-BACD-0B6C-DE2C1E36E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BD0D73-0E27-8808-C5F9-4EA77CFE7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F0118C-D92E-7AC8-687B-489EE937D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881CE4-CCA9-0C76-D5FA-F9730342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555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6E3EE-BCEA-230A-6CDF-D660FC74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8D702-FA6C-09C2-22C7-1B6C430A4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222DBE-E51F-3860-EE44-5C6C9DE1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4BBD9-D657-D036-522A-93BFF9CFF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F1640-A5E7-54B0-C94F-7A35A860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012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17F80B-CD24-8AD3-3B49-CCEC156B8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C0A479-B6B6-7D6A-334E-87ED1273B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F6E73F-5EEF-E310-2E35-9335F796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45CE9-31A5-7CB2-A742-1AED9F714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79AB9-E378-0156-1268-4DB02C731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9566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B1BF74-C16B-E35C-490C-0B5B8F112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0A42C7-D106-E2FF-C873-95EA6FA21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C9C5B-FC5F-08F8-090F-B181EEEF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C2AC74-3286-6CF6-9655-242C82B2C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20CBA8-CE9B-BF45-D181-825D92E0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525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E511C-8DCD-C4B3-1475-CB043BF5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DF6AA-0C2B-AC2F-3750-E66525813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12F506-283A-D3EC-4369-4369E900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8831B9-FBDD-30BD-D5EF-70BBD322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6AD0E-426B-837F-F5FC-06AB1067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83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E25E9-3502-A53B-D742-45BC8B8A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255EBF-DDAD-2354-E3CD-D6B7BC229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E83340-2E4E-AFD5-CD50-F96A42EC0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C66B7A-488E-BFB0-DC94-71BCB59C2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A613E6-D38D-E33F-4D07-E2938481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F53BBB-9CEC-BB19-8EEB-4672D741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856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D89F4C-CA27-9CDB-0B09-E41C9E111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ED299F-5CE2-D7CC-94FC-B00506497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390FBD-72EF-46DB-08FF-692F11540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ECAFFF-7F58-71F3-4647-E03CD07A1D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1E7A2C-E81B-3252-A793-BA92172DE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84BE75-ACCE-3372-C8C1-0754523F2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957EE5F-2E97-A0B8-0E57-B2225247B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4546A4-3667-5D1F-8FAA-8661277A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603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B51CF-2AC3-A8A0-8DBB-34A87B45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9E125B-B940-76C6-33B1-8FBA318D1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651317-181C-D532-ED49-0D961870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E50FE6-9B8B-3D37-D727-78C13E87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7065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A5954F-B631-C212-6DEB-3788CB7BE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39B633-1C72-5E3D-2BBD-88BDC6FE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48C135-4DD7-BEC2-F7A9-6FC9B2AAE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8029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B93F0-E328-5146-A27C-91A98E950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19F5C-6879-D195-2353-A7AA0FF5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5E9598-57AA-11ED-00A6-86AD3E4DC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36C29-62E4-E81D-AB33-4FC1D020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042AB0-101C-E826-E369-42986467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73D181-7022-C61A-D098-A82F4DD17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394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19029-20AD-D02F-3A88-3F34D26F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3DECB29-142D-149D-7D9C-38812AD15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F1D539-07FE-AAF7-5D39-18A39033E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85F9CA-0CAC-8CD1-C327-2836ADA4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E46AED-3E08-458E-B0BB-3953A964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B971C-0B2E-D28A-9EB2-018357697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164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CBEEB4-8600-3C39-D61C-8B45379A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1CAB5-897E-CA8D-BD90-B33C937F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B3369A-1F1F-FE9B-25FD-6D78C1D1E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99BB3-C6A0-E747-848C-5404F2B319A6}" type="datetimeFigureOut">
              <a:rPr kumimoji="1" lang="ko-Kore-KR" altLang="en-US" smtClean="0"/>
              <a:t>2023. 11. 30.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8C419F-3705-7765-3750-B20E514435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FF246D-075E-99B6-ABA3-D2A2AF0A5E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196DB-9C12-6240-99CA-A6F4E45EF5B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502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12" Type="http://schemas.openxmlformats.org/officeDocument/2006/relationships/customXml" Target="../ink/ink5.xml"/><Relationship Id="rId17" Type="http://schemas.openxmlformats.org/officeDocument/2006/relationships/image" Target="../media/image15.png"/><Relationship Id="rId2" Type="http://schemas.openxmlformats.org/officeDocument/2006/relationships/image" Target="../media/image7.jpe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Relationship Id="rId1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tjhj7lgfcngc7ws3rjlr9s4emiboqnh.ui.nabu.casa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93B4A-ECB4-E6F5-97BB-CD739467A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4800" dirty="0" err="1"/>
              <a:t>iot</a:t>
            </a:r>
            <a:r>
              <a:rPr kumimoji="1" lang="en-US" altLang="ko-Kore-KR" sz="4800" dirty="0"/>
              <a:t> </a:t>
            </a:r>
            <a:r>
              <a:rPr kumimoji="1" lang="ko-Kore-KR" altLang="en-US" sz="4800" dirty="0"/>
              <a:t>설계과제</a:t>
            </a:r>
            <a:r>
              <a:rPr kumimoji="1" lang="ko-KR" altLang="en-US" sz="4800" dirty="0"/>
              <a:t> </a:t>
            </a:r>
            <a:r>
              <a:rPr kumimoji="1" lang="en-US" altLang="ko-KR" sz="4800" dirty="0"/>
              <a:t>2</a:t>
            </a:r>
            <a:br>
              <a:rPr kumimoji="1" lang="en-US" altLang="ko-KR" sz="4800" dirty="0"/>
            </a:br>
            <a:r>
              <a:rPr kumimoji="1" lang="ko-KR" altLang="en-US" sz="4800" dirty="0"/>
              <a:t>동아리방 통합 관리 시스템</a:t>
            </a:r>
            <a:endParaRPr kumimoji="1" lang="ko-Kore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7DAC76-1859-3AFA-45FC-842409EB77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10</a:t>
            </a:r>
            <a:r>
              <a:rPr kumimoji="1" lang="ko-KR" altLang="en-US" dirty="0"/>
              <a:t>조</a:t>
            </a:r>
            <a:endParaRPr kumimoji="1" lang="en-US" altLang="ko-KR" dirty="0"/>
          </a:p>
          <a:p>
            <a:r>
              <a:rPr kumimoji="1" lang="en-US" altLang="ko-KR" dirty="0"/>
              <a:t>21800366</a:t>
            </a:r>
            <a:r>
              <a:rPr kumimoji="1" lang="ko-KR" altLang="en-US" dirty="0"/>
              <a:t> 서용원</a:t>
            </a:r>
            <a:endParaRPr kumimoji="1" lang="en-US" altLang="ko-Kore-KR" dirty="0"/>
          </a:p>
          <a:p>
            <a:r>
              <a:rPr kumimoji="1" lang="en-US" altLang="ko-Kore-KR" dirty="0"/>
              <a:t>2</a:t>
            </a:r>
            <a:r>
              <a:rPr kumimoji="1" lang="en-US" altLang="ko-KR" dirty="0"/>
              <a:t>1900050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권은혁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055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7" y="430306"/>
            <a:ext cx="519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동작</a:t>
            </a:r>
            <a:r>
              <a:rPr kumimoji="1" lang="ko-KR" altLang="en-US" dirty="0"/>
              <a:t> 테스트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전기가 연결되었다가 끊어질 때 문이 열림</a:t>
            </a:r>
            <a:endParaRPr kumimoji="1" lang="en-US" altLang="ko-KR" dirty="0"/>
          </a:p>
        </p:txBody>
      </p:sp>
      <p:pic>
        <p:nvPicPr>
          <p:cNvPr id="3" name="그림 2" descr="전자제품, 전자 기기, 전자 공학, 케이블이(가) 표시된 사진&#10;&#10;자동 생성된 설명">
            <a:extLst>
              <a:ext uri="{FF2B5EF4-FFF2-40B4-BE49-F238E27FC236}">
                <a16:creationId xmlns:a16="http://schemas.microsoft.com/office/drawing/2014/main" id="{AE0ECF28-6FF7-3FAB-6DD5-3B4D6D09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2" y="1937703"/>
            <a:ext cx="5410453" cy="4061597"/>
          </a:xfrm>
          <a:prstGeom prst="rect">
            <a:avLst/>
          </a:prstGeom>
        </p:spPr>
      </p:pic>
      <p:pic>
        <p:nvPicPr>
          <p:cNvPr id="7" name="그림 6" descr="전자제품, 전자 기기, 전자 공학, 케이블이(가) 표시된 사진&#10;&#10;자동 생성된 설명">
            <a:extLst>
              <a:ext uri="{FF2B5EF4-FFF2-40B4-BE49-F238E27FC236}">
                <a16:creationId xmlns:a16="http://schemas.microsoft.com/office/drawing/2014/main" id="{20769F85-664C-81CB-404B-3070CD86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7" y="1937702"/>
            <a:ext cx="5410453" cy="40615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C0FE90D0-66B0-EF90-B444-E4368E3935B6}"/>
                  </a:ext>
                </a:extLst>
              </p14:cNvPr>
              <p14:cNvContentPartPr/>
              <p14:nvPr/>
            </p14:nvContentPartPr>
            <p14:xfrm>
              <a:off x="3314774" y="3259984"/>
              <a:ext cx="2012040" cy="30157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C0FE90D0-66B0-EF90-B444-E4368E3935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1134" y="3152344"/>
                <a:ext cx="2119680" cy="32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6FD0EF4-34CD-B423-307D-8B7668AB9928}"/>
                  </a:ext>
                </a:extLst>
              </p14:cNvPr>
              <p14:cNvContentPartPr/>
              <p14:nvPr/>
            </p14:nvContentPartPr>
            <p14:xfrm>
              <a:off x="1175654" y="3572464"/>
              <a:ext cx="1077480" cy="1180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6FD0EF4-34CD-B423-307D-8B7668AB99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014" y="3464824"/>
                <a:ext cx="1185120" cy="13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5715CDB4-F75B-977E-11D2-01ACA5174200}"/>
                  </a:ext>
                </a:extLst>
              </p14:cNvPr>
              <p14:cNvContentPartPr/>
              <p14:nvPr/>
            </p14:nvContentPartPr>
            <p14:xfrm>
              <a:off x="1474454" y="3326944"/>
              <a:ext cx="934560" cy="1171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5715CDB4-F75B-977E-11D2-01ACA51742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0454" y="3218944"/>
                <a:ext cx="1042200" cy="13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194BC66B-A641-3E24-1C50-8F6E9918CFE0}"/>
                  </a:ext>
                </a:extLst>
              </p14:cNvPr>
              <p14:cNvContentPartPr/>
              <p14:nvPr/>
            </p14:nvContentPartPr>
            <p14:xfrm>
              <a:off x="6997574" y="3935704"/>
              <a:ext cx="1125720" cy="172188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194BC66B-A641-3E24-1C50-8F6E9918CF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3574" y="3827704"/>
                <a:ext cx="1233360" cy="19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A44D0F95-B597-5671-2132-C0F337C87B6F}"/>
                  </a:ext>
                </a:extLst>
              </p14:cNvPr>
              <p14:cNvContentPartPr/>
              <p14:nvPr/>
            </p14:nvContentPartPr>
            <p14:xfrm>
              <a:off x="7272254" y="3823744"/>
              <a:ext cx="932760" cy="9309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A44D0F95-B597-5671-2132-C0F337C87B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18614" y="3715744"/>
                <a:ext cx="1040400" cy="11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8833DD10-D200-0675-82B4-7325925D1231}"/>
                  </a:ext>
                </a:extLst>
              </p14:cNvPr>
              <p14:cNvContentPartPr/>
              <p14:nvPr/>
            </p14:nvContentPartPr>
            <p14:xfrm>
              <a:off x="9170174" y="3555904"/>
              <a:ext cx="2023560" cy="25228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8833DD10-D200-0675-82B4-7325925D12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16534" y="3447904"/>
                <a:ext cx="2131200" cy="27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9AB61DDC-595C-4B0F-B415-6AC48E00C892}"/>
                  </a:ext>
                </a:extLst>
              </p14:cNvPr>
              <p14:cNvContentPartPr/>
              <p14:nvPr/>
            </p14:nvContentPartPr>
            <p14:xfrm>
              <a:off x="9064334" y="915304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9AB61DDC-595C-4B0F-B415-6AC48E00C8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10694" y="807304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49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릴레이 연결</a:t>
            </a:r>
            <a:endParaRPr kumimoji="1" lang="en-US" altLang="ko-KR" dirty="0"/>
          </a:p>
        </p:txBody>
      </p:sp>
      <p:pic>
        <p:nvPicPr>
          <p:cNvPr id="3" name="그림 2" descr="전자제품, 케이블, 전자 공학, 전기 배선이(가) 표시된 사진&#10;&#10;자동 생성된 설명">
            <a:extLst>
              <a:ext uri="{FF2B5EF4-FFF2-40B4-BE49-F238E27FC236}">
                <a16:creationId xmlns:a16="http://schemas.microsoft.com/office/drawing/2014/main" id="{A02F452F-3E18-D146-C882-8CD594D39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4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FB0D19-B576-B835-76C2-6676883F5AB2}"/>
              </a:ext>
            </a:extLst>
          </p:cNvPr>
          <p:cNvSpPr txBox="1"/>
          <p:nvPr/>
        </p:nvSpPr>
        <p:spPr>
          <a:xfrm>
            <a:off x="3596585" y="903766"/>
            <a:ext cx="4998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문제점</a:t>
            </a:r>
            <a:r>
              <a:rPr kumimoji="1" lang="ko-KR" altLang="en-US" dirty="0"/>
              <a:t> 발견</a:t>
            </a:r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dirty="0"/>
              <a:t>파워가 필요함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코드 연결로 할 수는 있으나 보기가 좋지 않음</a:t>
            </a:r>
            <a:endParaRPr kumimoji="1" lang="en-US" altLang="ko-Kore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2B0A8-3E70-4E03-EA47-D4DA11E714A8}"/>
              </a:ext>
            </a:extLst>
          </p:cNvPr>
          <p:cNvSpPr txBox="1"/>
          <p:nvPr/>
        </p:nvSpPr>
        <p:spPr>
          <a:xfrm>
            <a:off x="4006678" y="4773302"/>
            <a:ext cx="4178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해결책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보조 배터리로 파워를 공급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장치 통을 만들어서 내부에서 정리</a:t>
            </a:r>
            <a:endParaRPr kumimoji="1" lang="en-US" altLang="ko-KR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2C938886-7637-A2FF-BF6C-4B39D691EF4A}"/>
              </a:ext>
            </a:extLst>
          </p:cNvPr>
          <p:cNvSpPr/>
          <p:nvPr/>
        </p:nvSpPr>
        <p:spPr>
          <a:xfrm>
            <a:off x="5583193" y="2726462"/>
            <a:ext cx="1025611" cy="12003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125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173237" y="417949"/>
            <a:ext cx="31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보조 배터리 구비와 상자 제조</a:t>
            </a:r>
            <a:endParaRPr kumimoji="1" lang="en-US" altLang="ko-KR" dirty="0"/>
          </a:p>
        </p:txBody>
      </p:sp>
      <p:pic>
        <p:nvPicPr>
          <p:cNvPr id="3" name="그림 2" descr="신발류, 상자, 실내, 바닥이(가) 표시된 사진&#10;&#10;자동 생성된 설명">
            <a:extLst>
              <a:ext uri="{FF2B5EF4-FFF2-40B4-BE49-F238E27FC236}">
                <a16:creationId xmlns:a16="http://schemas.microsoft.com/office/drawing/2014/main" id="{BCBB3A0D-1B1B-C189-4882-317AA607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36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장착</a:t>
            </a:r>
            <a:endParaRPr kumimoji="1" lang="en-US" altLang="ko-KR" dirty="0"/>
          </a:p>
        </p:txBody>
      </p:sp>
      <p:pic>
        <p:nvPicPr>
          <p:cNvPr id="3" name="그림 2" descr="전자제품, 케이블, 실내, 컴퓨터이(가) 표시된 사진&#10;&#10;자동 생성된 설명">
            <a:extLst>
              <a:ext uri="{FF2B5EF4-FFF2-40B4-BE49-F238E27FC236}">
                <a16:creationId xmlns:a16="http://schemas.microsoft.com/office/drawing/2014/main" id="{183C7FF1-5FF9-E3F7-3B04-5129E1FB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5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정리 끝</a:t>
            </a:r>
            <a:endParaRPr kumimoji="1" lang="en-US" altLang="ko-KR" dirty="0"/>
          </a:p>
        </p:txBody>
      </p:sp>
      <p:pic>
        <p:nvPicPr>
          <p:cNvPr id="3" name="그림 2" descr="문 손잡이, 문, 실내, 핸들이(가) 표시된 사진&#10;&#10;자동 생성된 설명">
            <a:extLst>
              <a:ext uri="{FF2B5EF4-FFF2-40B4-BE49-F238E27FC236}">
                <a16:creationId xmlns:a16="http://schemas.microsoft.com/office/drawing/2014/main" id="{3B9EC4DA-B524-B5EA-8AD2-C1BFE43B2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3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FB0D19-B576-B835-76C2-6676883F5AB2}"/>
              </a:ext>
            </a:extLst>
          </p:cNvPr>
          <p:cNvSpPr txBox="1"/>
          <p:nvPr/>
        </p:nvSpPr>
        <p:spPr>
          <a:xfrm>
            <a:off x="3167831" y="990263"/>
            <a:ext cx="5856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문제점</a:t>
            </a:r>
            <a:r>
              <a:rPr kumimoji="1" lang="ko-KR" altLang="en-US" dirty="0"/>
              <a:t> 발견</a:t>
            </a:r>
            <a:endParaRPr kumimoji="1" lang="en-US" altLang="ko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dirty="0"/>
              <a:t>같은 와이파이가 아니면 </a:t>
            </a:r>
            <a:r>
              <a:rPr kumimoji="1" lang="en-US" altLang="ko-KR" dirty="0" err="1"/>
              <a:t>hass</a:t>
            </a:r>
            <a:r>
              <a:rPr kumimoji="1" lang="ko-KR" altLang="en-US" dirty="0"/>
              <a:t>에 접속할 수 없다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동아리 방 문 앞에 서서 와이파이 확인하는 것은 불편</a:t>
            </a:r>
            <a:endParaRPr kumimoji="1" lang="en-US" altLang="ko-Kore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2B0A8-3E70-4E03-EA47-D4DA11E714A8}"/>
              </a:ext>
            </a:extLst>
          </p:cNvPr>
          <p:cNvSpPr txBox="1"/>
          <p:nvPr/>
        </p:nvSpPr>
        <p:spPr>
          <a:xfrm>
            <a:off x="4006678" y="4773302"/>
            <a:ext cx="417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해결책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홈 어시스턴트 클라우드 사용</a:t>
            </a:r>
            <a:endParaRPr kumimoji="1" lang="en-US" altLang="ko-KR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2C938886-7637-A2FF-BF6C-4B39D691EF4A}"/>
              </a:ext>
            </a:extLst>
          </p:cNvPr>
          <p:cNvSpPr/>
          <p:nvPr/>
        </p:nvSpPr>
        <p:spPr>
          <a:xfrm>
            <a:off x="5583193" y="2726462"/>
            <a:ext cx="1025611" cy="12003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80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FB0D19-B576-B835-76C2-6676883F5AB2}"/>
              </a:ext>
            </a:extLst>
          </p:cNvPr>
          <p:cNvSpPr txBox="1"/>
          <p:nvPr/>
        </p:nvSpPr>
        <p:spPr>
          <a:xfrm>
            <a:off x="3167833" y="2690336"/>
            <a:ext cx="58563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홈 어시스턴트 클라우드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원격 제어가 가능하도록 주소를 생성해줌</a:t>
            </a:r>
            <a:endParaRPr kumimoji="1" lang="en-US" altLang="ko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dirty="0"/>
              <a:t>월 </a:t>
            </a:r>
            <a:r>
              <a:rPr kumimoji="1" lang="en-US" altLang="ko-KR" dirty="0"/>
              <a:t>8000</a:t>
            </a:r>
            <a:r>
              <a:rPr kumimoji="1" lang="ko-KR" altLang="en-US" dirty="0"/>
              <a:t>원 </a:t>
            </a:r>
            <a:r>
              <a:rPr kumimoji="1" lang="en-US" altLang="ko-KR" dirty="0"/>
              <a:t>(</a:t>
            </a:r>
            <a:r>
              <a:rPr kumimoji="1" lang="ko-KR" altLang="en-US" dirty="0"/>
              <a:t>첫 달 무료</a:t>
            </a:r>
            <a:r>
              <a:rPr kumimoji="1"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3358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260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홈 어시스턴트 클라우드</a:t>
            </a:r>
            <a:endParaRPr kumimoji="1" lang="en-US" altLang="ko-KR" dirty="0"/>
          </a:p>
        </p:txBody>
      </p:sp>
      <p:pic>
        <p:nvPicPr>
          <p:cNvPr id="4" name="그림 3" descr="소프트웨어, 멀티미디어 소프트웨어, 그래픽 소프트웨어, 텍스트이(가) 표시된 사진&#10;&#10;자동 생성된 설명">
            <a:extLst>
              <a:ext uri="{FF2B5EF4-FFF2-40B4-BE49-F238E27FC236}">
                <a16:creationId xmlns:a16="http://schemas.microsoft.com/office/drawing/2014/main" id="{D6D86E0D-BF7D-462F-48FC-D16D91706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1809"/>
            <a:ext cx="7772400" cy="44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59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260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홈 어시스턴트 클라우드</a:t>
            </a:r>
            <a:endParaRPr kumimoji="1" lang="en-US" altLang="ko-KR" dirty="0"/>
          </a:p>
        </p:txBody>
      </p:sp>
      <p:pic>
        <p:nvPicPr>
          <p:cNvPr id="3" name="그림 2" descr="소프트웨어, 멀티미디어 소프트웨어, 텍스트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D50B494D-5AD8-E7E1-8900-015EEA84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91809"/>
            <a:ext cx="7772400" cy="44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35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FB0D19-B576-B835-76C2-6676883F5AB2}"/>
              </a:ext>
            </a:extLst>
          </p:cNvPr>
          <p:cNvSpPr txBox="1"/>
          <p:nvPr/>
        </p:nvSpPr>
        <p:spPr>
          <a:xfrm>
            <a:off x="4256385" y="884369"/>
            <a:ext cx="367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문제정의</a:t>
            </a:r>
            <a:endParaRPr kumimoji="1" lang="en-US" altLang="ko-Kore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dirty="0"/>
              <a:t>동아리 방 비번 치는 것이 불편했음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간식 창고에 뭐가 있는지 궁금했음</a:t>
            </a:r>
            <a:endParaRPr kumimoji="1"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2B0A8-3E70-4E03-EA47-D4DA11E714A8}"/>
              </a:ext>
            </a:extLst>
          </p:cNvPr>
          <p:cNvSpPr txBox="1"/>
          <p:nvPr/>
        </p:nvSpPr>
        <p:spPr>
          <a:xfrm>
            <a:off x="3527336" y="4773303"/>
            <a:ext cx="5137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/>
              <a:t>해결책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 err="1"/>
              <a:t>Mqtt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hass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동방 문 자동화 구축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간식 창고에 카메라 설치 </a:t>
            </a:r>
            <a:r>
              <a:rPr kumimoji="1" lang="en-US" altLang="ko-KR" dirty="0" err="1"/>
              <a:t>hass</a:t>
            </a:r>
            <a:r>
              <a:rPr kumimoji="1" lang="ko-KR" altLang="en-US" dirty="0"/>
              <a:t>에서 볼 수 있도록</a:t>
            </a:r>
            <a:endParaRPr kumimoji="1" lang="ko-Kore-KR" altLang="en-US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2C938886-7637-A2FF-BF6C-4B39D691EF4A}"/>
              </a:ext>
            </a:extLst>
          </p:cNvPr>
          <p:cNvSpPr/>
          <p:nvPr/>
        </p:nvSpPr>
        <p:spPr>
          <a:xfrm>
            <a:off x="5583193" y="2726462"/>
            <a:ext cx="1025611" cy="12003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4988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2607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홈 어시스턴트 클라우드</a:t>
            </a:r>
            <a:endParaRPr kumimoji="1"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FEF281-5B2C-3FBA-2BE9-2D028C8162EC}"/>
              </a:ext>
            </a:extLst>
          </p:cNvPr>
          <p:cNvSpPr txBox="1"/>
          <p:nvPr/>
        </p:nvSpPr>
        <p:spPr>
          <a:xfrm>
            <a:off x="3278659" y="2828835"/>
            <a:ext cx="5634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할당받은</a:t>
            </a:r>
            <a:r>
              <a:rPr kumimoji="1" lang="ko-KR" altLang="en-US" dirty="0"/>
              <a:t> 주소 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>
                <a:hlinkClick r:id="rId2"/>
              </a:rPr>
              <a:t>https://atjhj7lgfcngc7ws3rjlr9s4emiboqnh.ui.nabu.casa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4338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시연영상</a:t>
            </a:r>
            <a:endParaRPr kumimoji="1" lang="en-US" altLang="ko-KR" dirty="0"/>
          </a:p>
        </p:txBody>
      </p:sp>
      <p:pic>
        <p:nvPicPr>
          <p:cNvPr id="2" name="시연영상">
            <a:hlinkClick r:id="" action="ppaction://media"/>
            <a:extLst>
              <a:ext uri="{FF2B5EF4-FFF2-40B4-BE49-F238E27FC236}">
                <a16:creationId xmlns:a16="http://schemas.microsoft.com/office/drawing/2014/main" id="{6060DA3E-B717-C05F-1E0B-B4841B701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873" y="799637"/>
            <a:ext cx="10778889" cy="60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8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간식창고 </a:t>
            </a:r>
            <a:endParaRPr kumimoji="1" lang="en-US" altLang="ko-KR" dirty="0"/>
          </a:p>
        </p:txBody>
      </p:sp>
      <p:pic>
        <p:nvPicPr>
          <p:cNvPr id="4" name="그림 3" descr="스크린샷, 멀티미디어 소프트웨어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6D8CE3F7-59E4-F70B-688C-65467C81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59" y="832392"/>
            <a:ext cx="9021081" cy="51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0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8573699-3707-8ADF-2F6F-1A3A7777C8EC}"/>
              </a:ext>
            </a:extLst>
          </p:cNvPr>
          <p:cNvSpPr txBox="1"/>
          <p:nvPr/>
        </p:nvSpPr>
        <p:spPr>
          <a:xfrm>
            <a:off x="331663" y="2967335"/>
            <a:ext cx="535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동아리</a:t>
            </a:r>
            <a:r>
              <a:rPr kumimoji="1" lang="ko-KR" altLang="en-US" dirty="0"/>
              <a:t> 방 </a:t>
            </a:r>
            <a:r>
              <a:rPr kumimoji="1" lang="ko-KR" altLang="en-US" dirty="0" err="1"/>
              <a:t>잠금장치가</a:t>
            </a:r>
            <a:r>
              <a:rPr kumimoji="1" lang="ko-KR" altLang="en-US" dirty="0"/>
              <a:t> 어떻게 작동하는지 확인함</a:t>
            </a:r>
            <a:endParaRPr kumimoji="1" lang="en-US" altLang="ko-KR" dirty="0"/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dirty="0"/>
              <a:t>버튼을 누르면 전기적으로 문이 열리는 것으로 파악</a:t>
            </a:r>
            <a:endParaRPr kumimoji="1" lang="ko-Kore-KR" altLang="en-US" dirty="0"/>
          </a:p>
        </p:txBody>
      </p:sp>
      <p:pic>
        <p:nvPicPr>
          <p:cNvPr id="7" name="그림 6" descr="텍스트, 도표, 라인, 스크린샷이(가) 표시된 사진&#10;&#10;자동 생성된 설명">
            <a:extLst>
              <a:ext uri="{FF2B5EF4-FFF2-40B4-BE49-F238E27FC236}">
                <a16:creationId xmlns:a16="http://schemas.microsoft.com/office/drawing/2014/main" id="{C192BF79-ECBF-4C0D-B8BB-C4788EB3E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138" y="0"/>
            <a:ext cx="617819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A9B944-894A-B96E-2391-0DBAC6DDFC6E}"/>
              </a:ext>
            </a:extLst>
          </p:cNvPr>
          <p:cNvSpPr txBox="1"/>
          <p:nvPr/>
        </p:nvSpPr>
        <p:spPr>
          <a:xfrm>
            <a:off x="358588" y="430306"/>
            <a:ext cx="125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문 자동화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582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27420-8669-EE04-E56E-529601A843E4}"/>
              </a:ext>
            </a:extLst>
          </p:cNvPr>
          <p:cNvSpPr txBox="1"/>
          <p:nvPr/>
        </p:nvSpPr>
        <p:spPr>
          <a:xfrm>
            <a:off x="1033182" y="3244334"/>
            <a:ext cx="1012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Hass</a:t>
            </a:r>
            <a:r>
              <a:rPr kumimoji="1" lang="ko-KR" altLang="en-US" dirty="0"/>
              <a:t>에서 문 열기 터치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hass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mqtt</a:t>
            </a:r>
            <a:r>
              <a:rPr kumimoji="1" lang="ko-KR" altLang="en-US" dirty="0"/>
              <a:t> </a:t>
            </a:r>
            <a:r>
              <a:rPr kumimoji="1" lang="en-US" altLang="ko-KR" dirty="0"/>
              <a:t>publish 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node </a:t>
            </a:r>
            <a:r>
              <a:rPr kumimoji="1" lang="en-US" altLang="ko-KR" dirty="0" err="1"/>
              <a:t>mcu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 err="1"/>
              <a:t>mqtt</a:t>
            </a:r>
            <a:r>
              <a:rPr kumimoji="1" lang="en-US" altLang="ko-KR" dirty="0"/>
              <a:t> subscribe -&gt; </a:t>
            </a:r>
            <a:r>
              <a:rPr kumimoji="1" lang="ko-KR" altLang="en-US" dirty="0"/>
              <a:t>릴레이 </a:t>
            </a:r>
            <a:r>
              <a:rPr kumimoji="1" lang="en-US" altLang="ko-KR" dirty="0"/>
              <a:t>ON -&gt; </a:t>
            </a:r>
            <a:r>
              <a:rPr kumimoji="1" lang="ko-KR" altLang="en-US" dirty="0"/>
              <a:t>문 열림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409DA-BBD1-DC2B-1A01-54758C94E9AC}"/>
              </a:ext>
            </a:extLst>
          </p:cNvPr>
          <p:cNvSpPr txBox="1"/>
          <p:nvPr/>
        </p:nvSpPr>
        <p:spPr>
          <a:xfrm>
            <a:off x="358588" y="430306"/>
            <a:ext cx="125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문 자동화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788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125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분해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</a:p>
          <a:p>
            <a:endParaRPr kumimoji="1" lang="en-US" altLang="ko-KR" dirty="0"/>
          </a:p>
        </p:txBody>
      </p:sp>
      <p:pic>
        <p:nvPicPr>
          <p:cNvPr id="8" name="그림 7" descr="전자제품, 전기 배선, 전자 공학, 케이블이(가) 표시된 사진&#10;&#10;자동 생성된 설명">
            <a:extLst>
              <a:ext uri="{FF2B5EF4-FFF2-40B4-BE49-F238E27FC236}">
                <a16:creationId xmlns:a16="http://schemas.microsoft.com/office/drawing/2014/main" id="{9DFFB789-BAA2-765C-20F9-C92C4E7ED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1651"/>
            <a:ext cx="7772400" cy="58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9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1255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분해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전선 연결</a:t>
            </a:r>
            <a:endParaRPr kumimoji="1" lang="en-US" altLang="ko-KR" dirty="0"/>
          </a:p>
        </p:txBody>
      </p:sp>
      <p:pic>
        <p:nvPicPr>
          <p:cNvPr id="3" name="그림 2" descr="전자제품, 전자 부품, 회로, 전자 공학이(가) 표시된 사진&#10;&#10;자동 생성된 설명">
            <a:extLst>
              <a:ext uri="{FF2B5EF4-FFF2-40B4-BE49-F238E27FC236}">
                <a16:creationId xmlns:a16="http://schemas.microsoft.com/office/drawing/2014/main" id="{72195926-BF72-9306-10DF-CFC5D0B39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5"/>
            <a:ext cx="17297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분해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전선 방해 안되도록 정비 후 밖으로 유도</a:t>
            </a:r>
            <a:endParaRPr kumimoji="1" lang="en-US" altLang="ko-KR" dirty="0"/>
          </a:p>
        </p:txBody>
      </p:sp>
      <p:pic>
        <p:nvPicPr>
          <p:cNvPr id="3" name="그림 2" descr="전자제품, 노트북, 실내, 전자 기기이(가) 표시된 사진&#10;&#10;자동 생성된 설명">
            <a:extLst>
              <a:ext uri="{FF2B5EF4-FFF2-40B4-BE49-F238E27FC236}">
                <a16:creationId xmlns:a16="http://schemas.microsoft.com/office/drawing/2014/main" id="{FB7B3CDB-122D-3407-55D1-577E29979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1651"/>
            <a:ext cx="7772400" cy="58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3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1255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조립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</a:p>
          <a:p>
            <a:endParaRPr kumimoji="1" lang="en-US" altLang="ko-KR" dirty="0"/>
          </a:p>
        </p:txBody>
      </p:sp>
      <p:pic>
        <p:nvPicPr>
          <p:cNvPr id="4" name="그림 3" descr="사람, 실내, 전자제품, 텍스트이(가) 표시된 사진&#10;&#10;자동 생성된 설명">
            <a:extLst>
              <a:ext uri="{FF2B5EF4-FFF2-40B4-BE49-F238E27FC236}">
                <a16:creationId xmlns:a16="http://schemas.microsoft.com/office/drawing/2014/main" id="{D06C86BA-6BBA-B93F-7CA4-1F22B9AE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1651"/>
            <a:ext cx="7772400" cy="58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5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48AF84-E261-2C52-7FD7-DC255C4949B4}"/>
              </a:ext>
            </a:extLst>
          </p:cNvPr>
          <p:cNvSpPr txBox="1"/>
          <p:nvPr/>
        </p:nvSpPr>
        <p:spPr>
          <a:xfrm>
            <a:off x="358588" y="430306"/>
            <a:ext cx="12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조립 완료</a:t>
            </a:r>
            <a:endParaRPr kumimoji="1" lang="en-US" altLang="ko-KR" dirty="0"/>
          </a:p>
        </p:txBody>
      </p:sp>
      <p:pic>
        <p:nvPicPr>
          <p:cNvPr id="7" name="그림 6" descr="전자제품, 전자 기기, 실내이(가) 표시된 사진&#10;&#10;자동 생성된 설명">
            <a:extLst>
              <a:ext uri="{FF2B5EF4-FFF2-40B4-BE49-F238E27FC236}">
                <a16:creationId xmlns:a16="http://schemas.microsoft.com/office/drawing/2014/main" id="{FC477920-8860-4EAC-E858-2DD7D0E8D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1651"/>
            <a:ext cx="7772400" cy="583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23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209</Words>
  <Application>Microsoft Macintosh PowerPoint</Application>
  <PresentationFormat>와이드스크린</PresentationFormat>
  <Paragraphs>64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테마</vt:lpstr>
      <vt:lpstr>iot 설계과제 2 동아리방 통합 관리 시스템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설계과제 2 동아리방 통합 관리 시스템</dc:title>
  <dc:creator>용원 서</dc:creator>
  <cp:lastModifiedBy>용원 서</cp:lastModifiedBy>
  <cp:revision>24</cp:revision>
  <dcterms:created xsi:type="dcterms:W3CDTF">2023-11-29T12:47:01Z</dcterms:created>
  <dcterms:modified xsi:type="dcterms:W3CDTF">2023-11-30T01:43:15Z</dcterms:modified>
</cp:coreProperties>
</file>